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4"/>
  </p:sldMasterIdLst>
  <p:notesMasterIdLst>
    <p:notesMasterId r:id="rId6"/>
  </p:notesMasterIdLst>
  <p:handoutMasterIdLst>
    <p:handoutMasterId r:id="rId7"/>
  </p:handoutMasterIdLst>
  <p:sldIdLst>
    <p:sldId id="272" r:id="rId5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33" userDrawn="1">
          <p15:clr>
            <a:srgbClr val="A4A3A4"/>
          </p15:clr>
        </p15:guide>
        <p15:guide id="2" pos="537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D201"/>
    <a:srgbClr val="14A5DF"/>
    <a:srgbClr val="80D0F4"/>
    <a:srgbClr val="2E4F7C"/>
    <a:srgbClr val="0A6CA7"/>
    <a:srgbClr val="0D4381"/>
    <a:srgbClr val="C3D92B"/>
    <a:srgbClr val="EDE86F"/>
    <a:srgbClr val="CAD901"/>
    <a:srgbClr val="97BC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711" autoAdjust="0"/>
  </p:normalViewPr>
  <p:slideViewPr>
    <p:cSldViewPr snapToGrid="0" showGuides="1">
      <p:cViewPr varScale="1">
        <p:scale>
          <a:sx n="110" d="100"/>
          <a:sy n="110" d="100"/>
        </p:scale>
        <p:origin x="840" y="78"/>
      </p:cViewPr>
      <p:guideLst>
        <p:guide orient="horz" pos="1933"/>
        <p:guide pos="5375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49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F4BE2-8D43-4C27-88DD-F3CD9B79E3B0}" type="datetimeFigureOut">
              <a:rPr lang="fr-FR" smtClean="0"/>
              <a:t>29/03/2019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274FC-51B3-43D0-8646-B90EAAA222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7549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B14D0-C780-4581-9678-211E87AA70AB}" type="datetimeFigureOut">
              <a:rPr lang="fr-FR" smtClean="0"/>
              <a:t>29/03/2019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80B30B-F101-4764-B3DF-D380EAF69A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rporat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Date Placeholder 3"/>
          <p:cNvSpPr txBox="1">
            <a:spLocks/>
          </p:cNvSpPr>
          <p:nvPr userDrawn="1"/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050" kern="1200">
                <a:solidFill>
                  <a:srgbClr val="08365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E5A7DB-F1A7-4A7D-B01A-9777D6935AC1}" type="datetime1">
              <a:rPr kumimoji="0" lang="fr-FR" sz="1050" b="0" i="0" u="none" strike="noStrike" kern="1200" cap="none" spc="0" normalizeH="0" baseline="0" noProof="0" smtClean="0">
                <a:ln>
                  <a:noFill/>
                </a:ln>
                <a:solidFill>
                  <a:srgbClr val="0D438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29/03/2019</a:t>
            </a:fld>
            <a:endParaRPr kumimoji="0" lang="fr-FR" sz="1050" b="0" i="0" u="none" strike="noStrike" kern="1200" cap="none" spc="0" normalizeH="0" baseline="0" noProof="0" dirty="0">
              <a:ln>
                <a:noFill/>
              </a:ln>
              <a:solidFill>
                <a:srgbClr val="0D438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7" name="Slide Number Placeholder 5"/>
          <p:cNvSpPr txBox="1">
            <a:spLocks/>
          </p:cNvSpPr>
          <p:nvPr userDrawn="1"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050" kern="1200">
                <a:solidFill>
                  <a:srgbClr val="08365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1A978F-590D-474B-9AD6-741F809DC261}" type="slidenum">
              <a:rPr kumimoji="0" lang="fr-FR" sz="1050" b="0" i="0" u="none" strike="noStrike" kern="1200" cap="none" spc="0" normalizeH="0" baseline="0" noProof="0" smtClean="0">
                <a:ln>
                  <a:noFill/>
                </a:ln>
                <a:solidFill>
                  <a:srgbClr val="0D438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050" b="0" i="0" u="none" strike="noStrike" kern="1200" cap="none" spc="0" normalizeH="0" baseline="0" noProof="0" dirty="0">
              <a:ln>
                <a:noFill/>
              </a:ln>
              <a:solidFill>
                <a:srgbClr val="0D438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pic>
        <p:nvPicPr>
          <p:cNvPr id="70" name="Image 6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9810" y="3601128"/>
            <a:ext cx="213378" cy="3383573"/>
          </a:xfrm>
          <a:prstGeom prst="rect">
            <a:avLst/>
          </a:prstGeom>
        </p:spPr>
      </p:pic>
      <p:pic>
        <p:nvPicPr>
          <p:cNvPr id="72" name="Image 7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756" y="344837"/>
            <a:ext cx="4106487" cy="1469226"/>
          </a:xfrm>
          <a:prstGeom prst="rect">
            <a:avLst/>
          </a:prstGeom>
        </p:spPr>
      </p:pic>
      <p:sp>
        <p:nvSpPr>
          <p:cNvPr id="73" name="Titre 1"/>
          <p:cNvSpPr>
            <a:spLocks noGrp="1"/>
          </p:cNvSpPr>
          <p:nvPr>
            <p:ph type="title" hasCustomPrompt="1"/>
          </p:nvPr>
        </p:nvSpPr>
        <p:spPr>
          <a:xfrm>
            <a:off x="318050" y="2582816"/>
            <a:ext cx="8507898" cy="615776"/>
          </a:xfrm>
          <a:prstGeom prst="rect">
            <a:avLst/>
          </a:prstGeom>
        </p:spPr>
        <p:txBody>
          <a:bodyPr/>
          <a:lstStyle>
            <a:lvl1pPr algn="ctr">
              <a:defRPr sz="4400" b="1">
                <a:solidFill>
                  <a:srgbClr val="0D438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fr-FR" dirty="0" smtClean="0"/>
              <a:t>Cliquez pour ajouter un titre</a:t>
            </a:r>
            <a:endParaRPr lang="fr-FR" dirty="0"/>
          </a:p>
        </p:txBody>
      </p:sp>
      <p:sp>
        <p:nvSpPr>
          <p:cNvPr id="75" name="Subtitle 2"/>
          <p:cNvSpPr>
            <a:spLocks noGrp="1"/>
          </p:cNvSpPr>
          <p:nvPr>
            <p:ph type="subTitle" idx="1"/>
          </p:nvPr>
        </p:nvSpPr>
        <p:spPr>
          <a:xfrm>
            <a:off x="1142999" y="3359890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i="1">
                <a:solidFill>
                  <a:srgbClr val="CAD4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362333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731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rpor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Image 5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52" y="65552"/>
            <a:ext cx="1692909" cy="614951"/>
          </a:xfrm>
          <a:prstGeom prst="rect">
            <a:avLst/>
          </a:prstGeom>
        </p:spPr>
      </p:pic>
      <p:sp>
        <p:nvSpPr>
          <p:cNvPr id="15" name="Arrondir un rectangle à un seul coin 14"/>
          <p:cNvSpPr/>
          <p:nvPr userDrawn="1"/>
        </p:nvSpPr>
        <p:spPr>
          <a:xfrm rot="10800000">
            <a:off x="2787631" y="-1"/>
            <a:ext cx="6356368" cy="179875"/>
          </a:xfrm>
          <a:prstGeom prst="round1Rect">
            <a:avLst>
              <a:gd name="adj" fmla="val 50000"/>
            </a:avLst>
          </a:prstGeom>
          <a:gradFill>
            <a:gsLst>
              <a:gs pos="100000">
                <a:srgbClr val="E1E24E"/>
              </a:gs>
              <a:gs pos="10000">
                <a:srgbClr val="C4D201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Titre 1"/>
          <p:cNvSpPr>
            <a:spLocks noGrp="1"/>
          </p:cNvSpPr>
          <p:nvPr>
            <p:ph type="title" hasCustomPrompt="1"/>
          </p:nvPr>
        </p:nvSpPr>
        <p:spPr>
          <a:xfrm>
            <a:off x="2909456" y="257060"/>
            <a:ext cx="6179474" cy="615776"/>
          </a:xfrm>
          <a:prstGeom prst="rect">
            <a:avLst/>
          </a:prstGeom>
        </p:spPr>
        <p:txBody>
          <a:bodyPr/>
          <a:lstStyle>
            <a:lvl1pPr>
              <a:defRPr sz="3300" b="1">
                <a:solidFill>
                  <a:srgbClr val="0D438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fr-FR" dirty="0" smtClean="0"/>
              <a:t>CLIQUEZ POUR AJOUTER UN TITRE</a:t>
            </a:r>
            <a:endParaRPr lang="fr-FR" dirty="0"/>
          </a:p>
        </p:txBody>
      </p:sp>
      <p:pic>
        <p:nvPicPr>
          <p:cNvPr id="70" name="Image 6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29810" y="3601128"/>
            <a:ext cx="213378" cy="3383573"/>
          </a:xfrm>
          <a:prstGeom prst="rect">
            <a:avLst/>
          </a:prstGeom>
        </p:spPr>
      </p:pic>
      <p:sp>
        <p:nvSpPr>
          <p:cNvPr id="71" name="Espace réservé du contenu 81"/>
          <p:cNvSpPr>
            <a:spLocks noGrp="1"/>
          </p:cNvSpPr>
          <p:nvPr>
            <p:ph sz="quarter" idx="14" hasCustomPrompt="1"/>
          </p:nvPr>
        </p:nvSpPr>
        <p:spPr>
          <a:xfrm>
            <a:off x="600075" y="1201375"/>
            <a:ext cx="7915275" cy="496330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D4381"/>
                </a:solidFill>
              </a:defRPr>
            </a:lvl1pPr>
            <a:lvl2pPr>
              <a:defRPr sz="2400">
                <a:solidFill>
                  <a:srgbClr val="0D4381"/>
                </a:solidFill>
              </a:defRPr>
            </a:lvl2pPr>
            <a:lvl3pPr>
              <a:defRPr sz="2000">
                <a:solidFill>
                  <a:srgbClr val="0D4381"/>
                </a:solidFill>
              </a:defRPr>
            </a:lvl3pPr>
            <a:lvl4pPr>
              <a:defRPr sz="1800">
                <a:solidFill>
                  <a:srgbClr val="0D4381"/>
                </a:solidFill>
              </a:defRPr>
            </a:lvl4pPr>
            <a:lvl5pPr>
              <a:defRPr sz="1800">
                <a:solidFill>
                  <a:srgbClr val="0D4381"/>
                </a:solidFill>
              </a:defRPr>
            </a:lvl5pPr>
          </a:lstStyle>
          <a:p>
            <a:pPr lvl="0"/>
            <a:r>
              <a:rPr lang="fr-FR" dirty="0" smtClean="0"/>
              <a:t>Cliquer pour ajouter du texte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380904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731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6151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95451" y="257060"/>
            <a:ext cx="6293479" cy="546104"/>
          </a:xfrm>
        </p:spPr>
        <p:txBody>
          <a:bodyPr/>
          <a:lstStyle/>
          <a:p>
            <a:pPr algn="r"/>
            <a:r>
              <a:rPr lang="fr-FR" dirty="0" smtClean="0"/>
              <a:t>Titre (&amp; sigle) du </a:t>
            </a:r>
            <a:r>
              <a:rPr lang="fr-FR" dirty="0" err="1" smtClean="0"/>
              <a:t>Springboard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4"/>
          </p:nvPr>
        </p:nvSpPr>
        <p:spPr>
          <a:xfrm>
            <a:off x="4116331" y="803164"/>
            <a:ext cx="4885509" cy="328146"/>
          </a:xfrm>
          <a:ln>
            <a:solidFill>
              <a:srgbClr val="C4D20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fr-FR" sz="1600" smtClean="0"/>
              <a:t>Prénom(s) NOM(S) du(des) porteur(s) </a:t>
            </a:r>
            <a:r>
              <a:rPr lang="fr-FR" sz="1600" dirty="0" smtClean="0"/>
              <a:t>: </a:t>
            </a:r>
            <a:endParaRPr lang="fr-FR" sz="1600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174165" y="1260352"/>
            <a:ext cx="8827673" cy="791863"/>
          </a:xfrm>
          <a:prstGeom prst="rect">
            <a:avLst/>
          </a:prstGeom>
          <a:ln>
            <a:solidFill>
              <a:srgbClr val="C4D20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D438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D438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D438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D438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D438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sz="1400" b="1" dirty="0" smtClean="0"/>
              <a:t>Contexte</a:t>
            </a:r>
            <a:r>
              <a:rPr lang="fr-FR" sz="1400" dirty="0" smtClean="0"/>
              <a:t> :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fr-FR" sz="1400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74165" y="2163638"/>
            <a:ext cx="8827673" cy="841188"/>
          </a:xfrm>
          <a:prstGeom prst="rect">
            <a:avLst/>
          </a:prstGeom>
          <a:ln>
            <a:solidFill>
              <a:srgbClr val="C4D20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D438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D438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D438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D438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D438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sz="1400" b="1" dirty="0" smtClean="0"/>
              <a:t>Objectifs</a:t>
            </a:r>
            <a:r>
              <a:rPr lang="fr-FR" sz="1400" dirty="0" smtClean="0"/>
              <a:t> :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fr-FR" sz="1400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74165" y="3116249"/>
            <a:ext cx="8827673" cy="1180007"/>
          </a:xfrm>
          <a:prstGeom prst="rect">
            <a:avLst/>
          </a:prstGeom>
          <a:ln>
            <a:solidFill>
              <a:srgbClr val="C4D20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D438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D438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D438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D438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D438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sz="1400" b="1" dirty="0" smtClean="0"/>
              <a:t>Activités</a:t>
            </a:r>
            <a:r>
              <a:rPr lang="fr-FR" sz="1400" dirty="0" smtClean="0"/>
              <a:t> 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fr-FR" sz="1400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81457" y="5213429"/>
            <a:ext cx="8827673" cy="797271"/>
          </a:xfrm>
          <a:prstGeom prst="rect">
            <a:avLst/>
          </a:prstGeom>
          <a:ln>
            <a:solidFill>
              <a:srgbClr val="C4D20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D438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D438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D438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D438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D438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sz="1400" b="1" dirty="0" smtClean="0"/>
              <a:t>Livrable(s)</a:t>
            </a:r>
            <a:r>
              <a:rPr lang="fr-FR" sz="1400" dirty="0" smtClean="0"/>
              <a:t> :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fr-FR" sz="1400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174165" y="6122123"/>
            <a:ext cx="5669281" cy="587415"/>
          </a:xfrm>
          <a:prstGeom prst="rect">
            <a:avLst/>
          </a:prstGeom>
          <a:ln>
            <a:solidFill>
              <a:srgbClr val="C4D20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D438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D438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D438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D438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D438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sz="1400" b="1" dirty="0" smtClean="0"/>
              <a:t>Budget total </a:t>
            </a:r>
            <a:r>
              <a:rPr lang="fr-FR" sz="1400" dirty="0" smtClean="0"/>
              <a:t>: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fr-FR" sz="1400" b="1" dirty="0"/>
              <a:t>d</a:t>
            </a:r>
            <a:r>
              <a:rPr lang="fr-FR" sz="1400" b="1" dirty="0" smtClean="0"/>
              <a:t>ont Moyens humains </a:t>
            </a:r>
            <a:r>
              <a:rPr lang="fr-FR" sz="1000" dirty="0" smtClean="0"/>
              <a:t>(en personne × </a:t>
            </a:r>
            <a:r>
              <a:rPr lang="fr-FR" sz="1000" dirty="0"/>
              <a:t>m</a:t>
            </a:r>
            <a:r>
              <a:rPr lang="fr-FR" sz="1000" dirty="0" smtClean="0"/>
              <a:t>ois) </a:t>
            </a:r>
            <a:r>
              <a:rPr lang="fr-FR" sz="1400" dirty="0" smtClean="0"/>
              <a:t>:  </a:t>
            </a: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5995845" y="6122123"/>
            <a:ext cx="3005993" cy="587416"/>
          </a:xfrm>
          <a:prstGeom prst="rect">
            <a:avLst/>
          </a:prstGeom>
          <a:ln>
            <a:solidFill>
              <a:srgbClr val="C4D20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D438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D438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D438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D438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D438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sz="1400" b="1" dirty="0" smtClean="0"/>
              <a:t>Durée </a:t>
            </a:r>
            <a:r>
              <a:rPr lang="fr-FR" sz="1400" dirty="0" smtClean="0"/>
              <a:t>: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fr-FR" sz="1400" b="1" dirty="0" smtClean="0"/>
              <a:t>Date de début</a:t>
            </a:r>
            <a:r>
              <a:rPr lang="fr-FR" sz="1400" dirty="0" smtClean="0"/>
              <a:t> :  </a:t>
            </a: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181457" y="4407679"/>
            <a:ext cx="8827673" cy="694327"/>
          </a:xfrm>
          <a:prstGeom prst="rect">
            <a:avLst/>
          </a:prstGeom>
          <a:ln>
            <a:solidFill>
              <a:srgbClr val="C4D20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D438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D438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D438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D438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D438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sz="1400" b="1" dirty="0" smtClean="0"/>
              <a:t>Collaborations académiques (locale/nationale/internationale) et/ou industrielles</a:t>
            </a:r>
            <a:r>
              <a:rPr lang="fr-FR" sz="1400" dirty="0" smtClean="0"/>
              <a:t> :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80123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nepag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nalisé 5">
      <a:majorFont>
        <a:latin typeface="Arial Narrow (Corps)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371771FC-2AD2-46D0-9DA0-ADE5B5EE77D3}" vid="{95D85965-9DBB-4596-BF32-416AFC1AFDE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BEA581E06B7042A07DFCE2F02FC935" ma:contentTypeVersion="0" ma:contentTypeDescription="Crée un document." ma:contentTypeScope="" ma:versionID="79b575455aace571c3a7140ac4f16c0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b09c1ba23edfaa45a5e9d385267c9b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B20F8A1-ADF9-468C-9C5E-DC0B653FB7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177FB66-F456-4EFC-A120-417640F2AFAB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BE36582-2C54-4979-B120-403F116BFE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03 12 2018- 4-3_Template PPT_IRTStEx</Template>
  <TotalTime>31</TotalTime>
  <Words>51</Words>
  <Application>Microsoft Office PowerPoint</Application>
  <PresentationFormat>Affichage à l'écran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onepager</vt:lpstr>
      <vt:lpstr>Titre (&amp; sigle) du Springboard</vt:lpstr>
    </vt:vector>
  </TitlesOfParts>
  <Company>IRT Saint-Exupery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du projet</dc:title>
  <dc:creator>WEISS Fanny</dc:creator>
  <cp:lastModifiedBy>WEISS Fanny</cp:lastModifiedBy>
  <cp:revision>12</cp:revision>
  <cp:lastPrinted>2019-03-29T08:27:27Z</cp:lastPrinted>
  <dcterms:created xsi:type="dcterms:W3CDTF">2019-03-22T10:39:41Z</dcterms:created>
  <dcterms:modified xsi:type="dcterms:W3CDTF">2019-03-29T15:06:54Z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0x010100C0BEA581E06B7042A07DFCE2F02FC935</vt:lpwstr>
  </property>
</Properties>
</file>